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270" r:id="rId3"/>
    <p:sldId id="1281" r:id="rId4"/>
    <p:sldId id="1150" r:id="rId5"/>
    <p:sldId id="1271" r:id="rId6"/>
    <p:sldId id="1164" r:id="rId7"/>
    <p:sldId id="1152" r:id="rId8"/>
    <p:sldId id="1272" r:id="rId9"/>
    <p:sldId id="1273" r:id="rId10"/>
    <p:sldId id="1274" r:id="rId11"/>
    <p:sldId id="1154" r:id="rId12"/>
    <p:sldId id="1275" r:id="rId13"/>
    <p:sldId id="1276" r:id="rId14"/>
    <p:sldId id="1278" r:id="rId15"/>
    <p:sldId id="1277" r:id="rId16"/>
    <p:sldId id="1156" r:id="rId17"/>
    <p:sldId id="1280" r:id="rId18"/>
    <p:sldId id="1279" r:id="rId19"/>
    <p:sldId id="1206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my family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parents, my brother and I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is Daniel Smith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 in No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 Middle School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student can do sports and have fun in his PE class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good at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basketball, so many boys in his class get on well with him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250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buying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	 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having	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91969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考查动词辨析。句意：我父亲很擅长打篮球，所以他班上很多男孩都和他相处得很好。</a:t>
            </a:r>
            <a:r>
              <a:rPr lang="en-US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购买；</a:t>
            </a:r>
            <a:r>
              <a:rPr lang="en-US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做；</a:t>
            </a:r>
            <a:r>
              <a:rPr lang="en-US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zh-CN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有；</a:t>
            </a:r>
            <a:r>
              <a:rPr lang="en-US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</a:t>
            </a:r>
            <a:r>
              <a:rPr lang="zh-CN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玩耍。</a:t>
            </a:r>
            <a:r>
              <a:rPr lang="en-US" altLang="zh-CN" sz="28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basketball </a:t>
            </a:r>
            <a:r>
              <a:rPr lang="zh-CN" altLang="zh-CN" sz="28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打篮球</a:t>
            </a:r>
            <a:r>
              <a:rPr lang="en-US" altLang="zh-CN" sz="28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是固定短语。故选</a:t>
            </a:r>
            <a:r>
              <a:rPr lang="en-US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solidFill>
                  <a:srgbClr val="FF000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FF0000"/>
              </a:solidFill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弹奏某种乐器</a:t>
            </a:r>
            <a:r>
              <a:rPr lang="en-US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800" b="1" dirty="0">
                <a:solidFill>
                  <a:srgbClr val="00B0F0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b="1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2800" dirty="0">
              <a:solidFill>
                <a:srgbClr val="0000FF"/>
              </a:solidFill>
              <a:uFill>
                <a:solidFill>
                  <a:srgbClr val="0000F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4684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pic>
        <p:nvPicPr>
          <p:cNvPr id="6" name="箭头左.eps" descr="id:21474873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67880" y="5846660"/>
            <a:ext cx="36493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96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24217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is my mother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nurse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in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 with big eyes and brown hair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likes 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from Monday to Friday, so she has little time to be 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 Saturday and Sunday, she spends most of her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read books,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photos and cook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       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	  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	      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43711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考查动词辨析。句意：她是一名护士。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... a nurse.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可知，她是一名护士，表示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9516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0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24217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is my mother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nurse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in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 with big eyes and brown hair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likes 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from Monday to Friday, so she has little time to be 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 Saturday and Sunday, she spends most of her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read books,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photos and cook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hospital        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bank          C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zoo             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restaurant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564420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考查名词辨析。句意：她在一家医院工作。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医院；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bank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银行；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动物园；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餐厅。根据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... a nurse.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可知，护士是在医院工作。故选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01667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25653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24217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is my mother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nurse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in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 with big eyes and brown hair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likes 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from Monday to Friday, so she has little time to be 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 Saturday and Sunday, she spends most of her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read books,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photos and cook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573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 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     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boring	   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523962"/>
            <a:ext cx="11485848" cy="1929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考查形容词辨析。句意：她是一个善良的女人，有一双大眼睛和棕色的头发。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寒冷的；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善良的。根据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likes her.</a:t>
            </a:r>
            <a:r>
              <a:rPr lang="en-US" altLang="zh-CN" sz="27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可知，每个人都喜欢她，说明她是善良的。故选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7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40007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5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246769"/>
          </a:xfrm>
        </p:spPr>
        <p:txBody>
          <a:bodyPr/>
          <a:lstStyle/>
          <a:p>
            <a:pPr indent="914400" hangingPunct="0">
              <a:lnSpc>
                <a:spcPct val="10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is my mother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nurse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in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 with big eyes and brown hair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likes 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from Monday to Friday, so she has little time to be 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 Saturday and Sunday, she spends most of her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read books,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photos and cook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249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  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vegetables      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         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473462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考查名词辨析。句意：但是在周六和周日，她花大部分时间和我们在一起。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vegetable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蔬菜；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钱；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时间。根据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sz="2800" b="1" u="wavy" dirty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of her ... with us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可知，此处是指她花大部分时间和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en-US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800" b="1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花费时间做某事。</a:t>
            </a:r>
            <a:endParaRPr lang="zh-CN" altLang="zh-CN" sz="28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在一起。故选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30689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pic>
        <p:nvPicPr>
          <p:cNvPr id="6" name="箭头右.eps" descr="id:2147487322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70998" y="5370393"/>
            <a:ext cx="243912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02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24217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Emma is my mother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nurse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in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 with big eyes and brown hair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likes 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works from Monday to Friday, so she has little time to be 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 Saturday and Sunday, she spends most of her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us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read books,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photos and cook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     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	  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	 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50912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考查动词辨析。句意：我们读书、拍照、做饭。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画画；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打破；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some photos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拍照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，为固定短语。故选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0050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64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is my brother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in the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so we can go to school together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school, 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football with his classmates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watches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on TV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thinks the games are interesting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155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800" dirty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    B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right	  C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same	      D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67690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考查形容词辨析。句意：我们在同一所学校，所以我们一起去上学。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正确的；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老的。根据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we can go to school together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可知，他们在同一所学校。故选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0334" y="31589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815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is my brother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in the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so we can go to school together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school, 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football with his classmates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watches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on TV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thinks the games are interesting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9998" y="301553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enjoys   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needs       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	     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asks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9998" y="366360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考查动词辨析。句意：放学后，他喜欢和他的同学们一起踢足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doing </a:t>
            </a:r>
            <a:r>
              <a:rPr lang="en-US" altLang="zh-CN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1782" y="31595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05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44061" y="836712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is my brother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in the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 so we can go to school together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school, he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football with his classmates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watches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on TV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thinks the games are interesting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78337" y="2814563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09838" algn="l"/>
                <a:tab pos="5849938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volleyball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	     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	  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tennis</a:t>
            </a:r>
            <a:endParaRPr lang="zh-CN" altLang="zh-CN" sz="2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78337" y="3409211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考查名词辨析。句意：他经常在电视上看足球赛。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排球；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篮球；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足球；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tennis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网球。根据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school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... playing football with his classmates.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可知，前文提到他们喜欢踢足球，所以这里说的是在电视上看足球赛。故选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0121" y="29579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13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45451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801314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 the games are interesting.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他认为这些比赛很有趣。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thinks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games are interesting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是宾语从句，省略了引导宾语从句的连接词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420888"/>
            <a:ext cx="1224136" cy="378439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8522" y="3251627"/>
            <a:ext cx="1250325" cy="3865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586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141" y="828873"/>
            <a:ext cx="11521280" cy="1265883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77509"/>
            <a:ext cx="11485848" cy="156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本文主要是海伦介绍自己家庭的相关情况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涵盖了家庭成员的名字、职业、爱好等。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28013"/>
            <a:ext cx="2601952" cy="679992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3879616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湖北咸宁嘉鱼期末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197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8169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Helen Smith, and Helen is my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come from New York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beautiful city in America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want to tell you something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              B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	         C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	      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full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663608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考查固定短语。句意：我的名字是海伦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史密斯，海伦是我的名。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第一的；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最后的；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满的。根据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Helen Smith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是名，也就是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name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3231560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>
                <a:cs typeface="Times New Roman" panose="02020603050405020304" pitchFamily="18" charset="0"/>
              </a:rPr>
              <a:t>B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97986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8169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Helen Smith, and Helen is my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come from New York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beautiful city in America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want to tell you something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885742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         B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French	        C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		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English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262558" y="3480390"/>
            <a:ext cx="11711016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考查形容词辨析。句意：我是一名美国女孩。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美国的；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French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法国的；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中国的；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英国的。根据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come from New York. It’s a beautiful city in America.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可知，她来自美国纽约，所以是美国女孩。故选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10630" y="3048342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3870454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18169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Helen Smith, and Helen is my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come from New York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beautiful city in America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want to tell you something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               B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	         C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          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663608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考查固定短语。句意：现在我想告诉你一些关于我家庭的事情。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上面。根据句意可知，此处表示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告诉某人关于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的事情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3171165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51096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929180"/>
            <a:ext cx="11482450" cy="149280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在英语中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是名字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是姓氏。这和汉语的姓名排列方式是不一样的。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易错警示.eps" descr="id:21474873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959459"/>
            <a:ext cx="2088232" cy="6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463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my family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parents, my brother and I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is Daniel Smith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 in No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 Middle School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student can do sports and have fun in his PE class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good at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basketball, so many boys in his class get on well with him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   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	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	     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93305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考查数词辨析。句意：我家有四口人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我的父母、我的哥哥和我。根据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brother and I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可知，家里有父母、哥哥和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，共四个人。故选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4284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48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my family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parents, my brother and I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is Daniel Smith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 in No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 Middle School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student can do sports and have fun in his PE class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good at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basketball, so many boys in his class get on well with him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10416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43138" algn="l"/>
                <a:tab pos="5849938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father’s          B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cousin’s	   	C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brother’s		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uncle’s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132372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考查名词所有格。句意：我父亲的名字是丹尼尔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史密斯。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father’s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父亲的；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cousin’s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堂（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）兄弟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姊妹的；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brother’s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兄弟的；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uncle’s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叔叔的。根据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good at ...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可知，这里说的是父亲的名字。故选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7562" y="3584629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4069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my family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parents, my brother and I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is Daniel Smith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a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 in No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 Middle School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student can do sports and have fun in his PE class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good at 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basketball, so many boys in his class get on well with him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sz="2600"/>
              <a:t>（　　）</a:t>
            </a:r>
            <a:r>
              <a:rPr lang="en-US" altLang="zh-CN" sz="26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/>
              <a:t>A. music          B. maths          C. PE          D. geography</a:t>
            </a:r>
            <a:endParaRPr lang="zh-CN" altLang="zh-CN" sz="2600" dirty="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06940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考查名词辨析。句意：他是第一中学的一名体育老师。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音乐；</a:t>
            </a:r>
            <a:r>
              <a:rPr lang="en-US" altLang="zh-CN" sz="2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数学；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体育；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geography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地理。根据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student can do sports and have fun in his PE class.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可知，他是体育老师。故选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459197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cs typeface="Times New Roman" panose="02020603050405020304" pitchFamily="18" charset="0"/>
              </a:rPr>
              <a:t>C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10176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1164</Words>
  <Application>Microsoft Office PowerPoint</Application>
  <PresentationFormat>自定义</PresentationFormat>
  <Paragraphs>74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476</cp:revision>
  <dcterms:created xsi:type="dcterms:W3CDTF">2020-11-06T05:24:00Z</dcterms:created>
  <dcterms:modified xsi:type="dcterms:W3CDTF">2025-09-13T05:27:44Z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